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90077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5874">
          <p15:clr>
            <a:srgbClr val="A4A3A4"/>
          </p15:clr>
        </p15:guide>
        <p15:guide id="2" pos="595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40" d="100"/>
          <a:sy n="40" d="100"/>
        </p:scale>
        <p:origin x="-942" y="9132"/>
      </p:cViewPr>
      <p:guideLst>
        <p:guide orient="horz" pos="15874"/>
        <p:guide pos="59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7558" y="8248329"/>
            <a:ext cx="16065659" cy="17546649"/>
          </a:xfrm>
        </p:spPr>
        <p:txBody>
          <a:bodyPr anchor="b"/>
          <a:lstStyle>
            <a:lvl1pPr algn="ctr">
              <a:defRPr sz="12402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597" y="26471644"/>
            <a:ext cx="14175581" cy="12168318"/>
          </a:xfrm>
        </p:spPr>
        <p:txBody>
          <a:bodyPr/>
          <a:lstStyle>
            <a:lvl1pPr marL="0" indent="0" algn="ctr">
              <a:buNone/>
              <a:defRPr sz="4961"/>
            </a:lvl1pPr>
            <a:lvl2pPr marL="945032" indent="0" algn="ctr">
              <a:buNone/>
              <a:defRPr sz="4134"/>
            </a:lvl2pPr>
            <a:lvl3pPr marL="1890065" indent="0" algn="ctr">
              <a:buNone/>
              <a:defRPr sz="3721"/>
            </a:lvl3pPr>
            <a:lvl4pPr marL="2835097" indent="0" algn="ctr">
              <a:buNone/>
              <a:defRPr sz="3307"/>
            </a:lvl4pPr>
            <a:lvl5pPr marL="3780130" indent="0" algn="ctr">
              <a:buNone/>
              <a:defRPr sz="3307"/>
            </a:lvl5pPr>
            <a:lvl6pPr marL="4725162" indent="0" algn="ctr">
              <a:buNone/>
              <a:defRPr sz="3307"/>
            </a:lvl6pPr>
            <a:lvl7pPr marL="5670194" indent="0" algn="ctr">
              <a:buNone/>
              <a:defRPr sz="3307"/>
            </a:lvl7pPr>
            <a:lvl8pPr marL="6615227" indent="0" algn="ctr">
              <a:buNone/>
              <a:defRPr sz="3307"/>
            </a:lvl8pPr>
            <a:lvl9pPr marL="7560259" indent="0" algn="ctr">
              <a:buNone/>
              <a:defRPr sz="3307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4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5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525868" y="2683331"/>
            <a:ext cx="4075480" cy="4271162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9429" y="2683331"/>
            <a:ext cx="11990179" cy="4271162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9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585" y="12565002"/>
            <a:ext cx="16301918" cy="20964976"/>
          </a:xfrm>
        </p:spPr>
        <p:txBody>
          <a:bodyPr anchor="b"/>
          <a:lstStyle>
            <a:lvl1pPr>
              <a:defRPr sz="12402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9585" y="33728315"/>
            <a:ext cx="16301918" cy="11024985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/>
                </a:solidFill>
              </a:defRPr>
            </a:lvl1pPr>
            <a:lvl2pPr marL="945032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90065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3pPr>
            <a:lvl4pPr marL="283509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8013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5162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70194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522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60259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9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9428" y="13416653"/>
            <a:ext cx="8032829" cy="3197830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68518" y="13416653"/>
            <a:ext cx="8032829" cy="3197830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8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1890" y="2683342"/>
            <a:ext cx="16301918" cy="9741661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1892" y="12354992"/>
            <a:ext cx="7995913" cy="6054990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032" indent="0">
              <a:buNone/>
              <a:defRPr sz="4134" b="1"/>
            </a:lvl2pPr>
            <a:lvl3pPr marL="1890065" indent="0">
              <a:buNone/>
              <a:defRPr sz="3721" b="1"/>
            </a:lvl3pPr>
            <a:lvl4pPr marL="2835097" indent="0">
              <a:buNone/>
              <a:defRPr sz="3307" b="1"/>
            </a:lvl4pPr>
            <a:lvl5pPr marL="3780130" indent="0">
              <a:buNone/>
              <a:defRPr sz="3307" b="1"/>
            </a:lvl5pPr>
            <a:lvl6pPr marL="4725162" indent="0">
              <a:buNone/>
              <a:defRPr sz="3307" b="1"/>
            </a:lvl6pPr>
            <a:lvl7pPr marL="5670194" indent="0">
              <a:buNone/>
              <a:defRPr sz="3307" b="1"/>
            </a:lvl7pPr>
            <a:lvl8pPr marL="6615227" indent="0">
              <a:buNone/>
              <a:defRPr sz="3307" b="1"/>
            </a:lvl8pPr>
            <a:lvl9pPr marL="7560259" indent="0">
              <a:buNone/>
              <a:defRPr sz="3307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01892" y="18409982"/>
            <a:ext cx="7995913" cy="2707831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568518" y="12354992"/>
            <a:ext cx="8035291" cy="6054990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032" indent="0">
              <a:buNone/>
              <a:defRPr sz="4134" b="1"/>
            </a:lvl2pPr>
            <a:lvl3pPr marL="1890065" indent="0">
              <a:buNone/>
              <a:defRPr sz="3721" b="1"/>
            </a:lvl3pPr>
            <a:lvl4pPr marL="2835097" indent="0">
              <a:buNone/>
              <a:defRPr sz="3307" b="1"/>
            </a:lvl4pPr>
            <a:lvl5pPr marL="3780130" indent="0">
              <a:buNone/>
              <a:defRPr sz="3307" b="1"/>
            </a:lvl5pPr>
            <a:lvl6pPr marL="4725162" indent="0">
              <a:buNone/>
              <a:defRPr sz="3307" b="1"/>
            </a:lvl6pPr>
            <a:lvl7pPr marL="5670194" indent="0">
              <a:buNone/>
              <a:defRPr sz="3307" b="1"/>
            </a:lvl7pPr>
            <a:lvl8pPr marL="6615227" indent="0">
              <a:buNone/>
              <a:defRPr sz="3307" b="1"/>
            </a:lvl8pPr>
            <a:lvl9pPr marL="7560259" indent="0">
              <a:buNone/>
              <a:defRPr sz="3307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568518" y="18409982"/>
            <a:ext cx="8035291" cy="2707831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4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2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1890" y="3359997"/>
            <a:ext cx="6095992" cy="11759988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5291" y="7256671"/>
            <a:ext cx="9568517" cy="35816631"/>
          </a:xfrm>
        </p:spPr>
        <p:txBody>
          <a:bodyPr/>
          <a:lstStyle>
            <a:lvl1pPr>
              <a:defRPr sz="6614"/>
            </a:lvl1pPr>
            <a:lvl2pPr>
              <a:defRPr sz="5788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1890" y="15119985"/>
            <a:ext cx="6095992" cy="28011643"/>
          </a:xfrm>
        </p:spPr>
        <p:txBody>
          <a:bodyPr/>
          <a:lstStyle>
            <a:lvl1pPr marL="0" indent="0">
              <a:buNone/>
              <a:defRPr sz="3307"/>
            </a:lvl1pPr>
            <a:lvl2pPr marL="945032" indent="0">
              <a:buNone/>
              <a:defRPr sz="2894"/>
            </a:lvl2pPr>
            <a:lvl3pPr marL="1890065" indent="0">
              <a:buNone/>
              <a:defRPr sz="2480"/>
            </a:lvl3pPr>
            <a:lvl4pPr marL="2835097" indent="0">
              <a:buNone/>
              <a:defRPr sz="2067"/>
            </a:lvl4pPr>
            <a:lvl5pPr marL="3780130" indent="0">
              <a:buNone/>
              <a:defRPr sz="2067"/>
            </a:lvl5pPr>
            <a:lvl6pPr marL="4725162" indent="0">
              <a:buNone/>
              <a:defRPr sz="2067"/>
            </a:lvl6pPr>
            <a:lvl7pPr marL="5670194" indent="0">
              <a:buNone/>
              <a:defRPr sz="2067"/>
            </a:lvl7pPr>
            <a:lvl8pPr marL="6615227" indent="0">
              <a:buNone/>
              <a:defRPr sz="2067"/>
            </a:lvl8pPr>
            <a:lvl9pPr marL="7560259" indent="0">
              <a:buNone/>
              <a:defRPr sz="206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0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1890" y="3359997"/>
            <a:ext cx="6095992" cy="11759988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35291" y="7256671"/>
            <a:ext cx="9568517" cy="35816631"/>
          </a:xfrm>
        </p:spPr>
        <p:txBody>
          <a:bodyPr anchor="t"/>
          <a:lstStyle>
            <a:lvl1pPr marL="0" indent="0">
              <a:buNone/>
              <a:defRPr sz="6614"/>
            </a:lvl1pPr>
            <a:lvl2pPr marL="945032" indent="0">
              <a:buNone/>
              <a:defRPr sz="5788"/>
            </a:lvl2pPr>
            <a:lvl3pPr marL="1890065" indent="0">
              <a:buNone/>
              <a:defRPr sz="4961"/>
            </a:lvl3pPr>
            <a:lvl4pPr marL="2835097" indent="0">
              <a:buNone/>
              <a:defRPr sz="4134"/>
            </a:lvl4pPr>
            <a:lvl5pPr marL="3780130" indent="0">
              <a:buNone/>
              <a:defRPr sz="4134"/>
            </a:lvl5pPr>
            <a:lvl6pPr marL="4725162" indent="0">
              <a:buNone/>
              <a:defRPr sz="4134"/>
            </a:lvl6pPr>
            <a:lvl7pPr marL="5670194" indent="0">
              <a:buNone/>
              <a:defRPr sz="4134"/>
            </a:lvl7pPr>
            <a:lvl8pPr marL="6615227" indent="0">
              <a:buNone/>
              <a:defRPr sz="4134"/>
            </a:lvl8pPr>
            <a:lvl9pPr marL="7560259" indent="0">
              <a:buNone/>
              <a:defRPr sz="4134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1890" y="15119985"/>
            <a:ext cx="6095992" cy="28011643"/>
          </a:xfrm>
        </p:spPr>
        <p:txBody>
          <a:bodyPr/>
          <a:lstStyle>
            <a:lvl1pPr marL="0" indent="0">
              <a:buNone/>
              <a:defRPr sz="3307"/>
            </a:lvl1pPr>
            <a:lvl2pPr marL="945032" indent="0">
              <a:buNone/>
              <a:defRPr sz="2894"/>
            </a:lvl2pPr>
            <a:lvl3pPr marL="1890065" indent="0">
              <a:buNone/>
              <a:defRPr sz="2480"/>
            </a:lvl3pPr>
            <a:lvl4pPr marL="2835097" indent="0">
              <a:buNone/>
              <a:defRPr sz="2067"/>
            </a:lvl4pPr>
            <a:lvl5pPr marL="3780130" indent="0">
              <a:buNone/>
              <a:defRPr sz="2067"/>
            </a:lvl5pPr>
            <a:lvl6pPr marL="4725162" indent="0">
              <a:buNone/>
              <a:defRPr sz="2067"/>
            </a:lvl6pPr>
            <a:lvl7pPr marL="5670194" indent="0">
              <a:buNone/>
              <a:defRPr sz="2067"/>
            </a:lvl7pPr>
            <a:lvl8pPr marL="6615227" indent="0">
              <a:buNone/>
              <a:defRPr sz="2067"/>
            </a:lvl8pPr>
            <a:lvl9pPr marL="7560259" indent="0">
              <a:buNone/>
              <a:defRPr sz="206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3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9429" y="2683342"/>
            <a:ext cx="1630191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9429" y="13416653"/>
            <a:ext cx="1630191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99428" y="46713298"/>
            <a:ext cx="425267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4627F-D0DB-49EF-BD69-ACC2034B7D2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0882" y="46713298"/>
            <a:ext cx="637901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348673" y="46713298"/>
            <a:ext cx="425267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0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90065" rtl="0" eaLnBrk="1" latinLnBrk="0" hangingPunct="1">
        <a:lnSpc>
          <a:spcPct val="90000"/>
        </a:lnSpc>
        <a:spcBef>
          <a:spcPct val="0"/>
        </a:spcBef>
        <a:buNone/>
        <a:defRPr sz="90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516" indent="-472516" algn="l" defTabSz="1890065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8" kern="1200">
          <a:solidFill>
            <a:schemeClr val="tx1"/>
          </a:solidFill>
          <a:latin typeface="+mn-lt"/>
          <a:ea typeface="+mn-ea"/>
          <a:cs typeface="+mn-cs"/>
        </a:defRPr>
      </a:lvl1pPr>
      <a:lvl2pPr marL="1417549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581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613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4252646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5197678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6142711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7087743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8032775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1pPr>
      <a:lvl2pPr marL="945032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2pPr>
      <a:lvl3pPr marL="1890065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3pPr>
      <a:lvl4pPr marL="2835097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3780130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4725162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5670194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6615227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7560259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0" y="4833"/>
            <a:ext cx="18809518" cy="7647251"/>
          </a:xfrm>
          <a:prstGeom prst="rect">
            <a:avLst/>
          </a:prstGeom>
        </p:spPr>
      </p:pic>
      <p:sp>
        <p:nvSpPr>
          <p:cNvPr id="13" name="กล่องข้อความ 12">
            <a:extLst>
              <a:ext uri="{FF2B5EF4-FFF2-40B4-BE49-F238E27FC236}">
                <a16:creationId xmlns="" xmlns:a16="http://schemas.microsoft.com/office/drawing/2014/main" id="{CDBE30FC-0B10-4223-9D20-F7C39B037D68}"/>
              </a:ext>
            </a:extLst>
          </p:cNvPr>
          <p:cNvSpPr txBox="1"/>
          <p:nvPr/>
        </p:nvSpPr>
        <p:spPr>
          <a:xfrm>
            <a:off x="13457654" y="5149614"/>
            <a:ext cx="44477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รหัสบทความ</a:t>
            </a:r>
            <a:endParaRPr lang="en-US" sz="72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Text Box 19">
            <a:extLst>
              <a:ext uri="{FF2B5EF4-FFF2-40B4-BE49-F238E27FC236}">
                <a16:creationId xmlns="" xmlns:a16="http://schemas.microsoft.com/office/drawing/2014/main" id="{3D7F9EC9-F755-96FF-C0E9-C004F8955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024" y="7628217"/>
            <a:ext cx="17082246" cy="1754326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742950" indent="-28575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11430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6002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20574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9pPr>
          </a:lstStyle>
          <a:p>
            <a:pPr algn="ctr"/>
            <a:r>
              <a:rPr lang="th-TH" sz="5400" baseline="0" dirty="0"/>
              <a:t>ชื่อ</a:t>
            </a:r>
            <a:r>
              <a:rPr lang="th-TH" sz="5400" baseline="0" dirty="0" smtClean="0"/>
              <a:t>บทความภาษาไทย (</a:t>
            </a:r>
            <a:r>
              <a:rPr lang="th-TH" sz="5400" baseline="0" dirty="0" smtClean="0"/>
              <a:t>ฟอนต์ </a:t>
            </a:r>
            <a:r>
              <a:rPr lang="en-US" sz="5400" baseline="0" dirty="0" smtClean="0"/>
              <a:t>TH </a:t>
            </a:r>
            <a:r>
              <a:rPr lang="en-US" sz="5400" baseline="0" dirty="0" err="1" smtClean="0"/>
              <a:t>SarabunPSK</a:t>
            </a:r>
            <a:r>
              <a:rPr lang="th-TH" sz="5400" baseline="0" dirty="0" smtClean="0"/>
              <a:t> จัดกึ่งกลาง) </a:t>
            </a:r>
            <a:endParaRPr lang="th-TH" sz="5400" baseline="0" dirty="0"/>
          </a:p>
          <a:p>
            <a:pPr algn="ctr"/>
            <a:r>
              <a:rPr lang="th-TH" sz="5400" baseline="0" dirty="0"/>
              <a:t>ชื่อ</a:t>
            </a:r>
            <a:r>
              <a:rPr lang="th-TH" sz="5400" baseline="0" dirty="0" smtClean="0"/>
              <a:t>บทความภาษาอังกฤษ</a:t>
            </a:r>
            <a:r>
              <a:rPr lang="th-TH" sz="5400" baseline="0" dirty="0" smtClean="0"/>
              <a:t> (ฟอนต์ </a:t>
            </a:r>
            <a:r>
              <a:rPr lang="en-US" sz="5400" baseline="0" dirty="0" smtClean="0"/>
              <a:t>TH </a:t>
            </a:r>
            <a:r>
              <a:rPr lang="en-US" sz="5400" baseline="0" dirty="0" err="1" smtClean="0"/>
              <a:t>SarabunPSK</a:t>
            </a:r>
            <a:r>
              <a:rPr lang="th-TH" sz="5400" baseline="0" dirty="0" smtClean="0"/>
              <a:t> </a:t>
            </a:r>
            <a:r>
              <a:rPr lang="th-TH" sz="5400" baseline="0" dirty="0"/>
              <a:t>จัดกึ่งกลาง</a:t>
            </a:r>
            <a:r>
              <a:rPr lang="th-TH" sz="5400" baseline="0" dirty="0" smtClean="0"/>
              <a:t>) </a:t>
            </a:r>
            <a:endParaRPr lang="th-TH" sz="5400" baseline="0" dirty="0"/>
          </a:p>
        </p:txBody>
      </p:sp>
      <p:sp>
        <p:nvSpPr>
          <p:cNvPr id="19" name="Text Box 19">
            <a:extLst>
              <a:ext uri="{FF2B5EF4-FFF2-40B4-BE49-F238E27FC236}">
                <a16:creationId xmlns="" xmlns:a16="http://schemas.microsoft.com/office/drawing/2014/main" id="{7E2294ED-3570-8DA8-1370-E56CA5D71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5046" y="9955731"/>
            <a:ext cx="12652012" cy="52322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742950" indent="-28575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11430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6002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20574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9pPr>
          </a:lstStyle>
          <a:p>
            <a:pPr algn="r"/>
            <a:r>
              <a:rPr lang="th-TH" sz="2600" baseline="0" dirty="0"/>
              <a:t>ชื่อเจ้าของ</a:t>
            </a:r>
            <a:r>
              <a:rPr lang="th-TH" sz="2600" baseline="0" dirty="0"/>
              <a:t>บทความ </a:t>
            </a:r>
            <a:r>
              <a:rPr lang="th-TH" sz="2600" baseline="0" dirty="0" smtClean="0"/>
              <a:t> </a:t>
            </a:r>
            <a:r>
              <a:rPr lang="th-TH" sz="2800" baseline="0" dirty="0" smtClean="0"/>
              <a:t>(</a:t>
            </a:r>
            <a:r>
              <a:rPr lang="th-TH" sz="2800" baseline="0" dirty="0"/>
              <a:t>ฟอนต์ </a:t>
            </a:r>
            <a:r>
              <a:rPr lang="en-US" sz="2800" baseline="0" dirty="0"/>
              <a:t>TH </a:t>
            </a:r>
            <a:r>
              <a:rPr lang="en-US" sz="2800" baseline="0" dirty="0" err="1" smtClean="0"/>
              <a:t>SarabunPSK</a:t>
            </a:r>
            <a:r>
              <a:rPr lang="th-TH" sz="2800" baseline="0" dirty="0" smtClean="0"/>
              <a:t> จัดชิดขวา) </a:t>
            </a:r>
            <a:endParaRPr lang="th-TH" sz="2600" baseline="0" dirty="0"/>
          </a:p>
        </p:txBody>
      </p:sp>
      <p:sp>
        <p:nvSpPr>
          <p:cNvPr id="20" name="Text Box 18">
            <a:extLst>
              <a:ext uri="{FF2B5EF4-FFF2-40B4-BE49-F238E27FC236}">
                <a16:creationId xmlns="" xmlns:a16="http://schemas.microsoft.com/office/drawing/2014/main" id="{A0F31E2D-F03F-8C2E-EAC0-71AA41951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606" y="11565121"/>
            <a:ext cx="16769081" cy="3231654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742950" indent="-28575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11430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6002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20574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9pPr>
          </a:lstStyle>
          <a:p>
            <a:r>
              <a:rPr lang="th-TH" sz="4400" baseline="0" dirty="0"/>
              <a:t>บทคัดย่อ </a:t>
            </a:r>
            <a:r>
              <a:rPr lang="th-TH" sz="4400" baseline="0" dirty="0" smtClean="0"/>
              <a:t>ภาษาไทย </a:t>
            </a:r>
            <a:r>
              <a:rPr lang="th-TH" sz="4400" baseline="0" dirty="0"/>
              <a:t>(ฟอนต์ </a:t>
            </a:r>
            <a:r>
              <a:rPr lang="en-US" sz="4400" baseline="0" dirty="0"/>
              <a:t>TH </a:t>
            </a:r>
            <a:r>
              <a:rPr lang="en-US" sz="4400" baseline="0" dirty="0" err="1" smtClean="0"/>
              <a:t>SarabunPSK</a:t>
            </a:r>
            <a:r>
              <a:rPr lang="th-TH" sz="4400" baseline="0" dirty="0" smtClean="0"/>
              <a:t>) </a:t>
            </a:r>
            <a:endParaRPr lang="th-TH" sz="4400" baseline="0" dirty="0"/>
          </a:p>
          <a:p>
            <a:pPr eaLnBrk="1" hangingPunct="1"/>
            <a:endParaRPr lang="th-TH" sz="8000" baseline="0" dirty="0"/>
          </a:p>
          <a:p>
            <a:pPr eaLnBrk="1" hangingPunct="1"/>
            <a:endParaRPr lang="th-TH" sz="8000" baseline="0" dirty="0"/>
          </a:p>
        </p:txBody>
      </p:sp>
      <p:sp>
        <p:nvSpPr>
          <p:cNvPr id="21" name="Text Box 19">
            <a:extLst>
              <a:ext uri="{FF2B5EF4-FFF2-40B4-BE49-F238E27FC236}">
                <a16:creationId xmlns="" xmlns:a16="http://schemas.microsoft.com/office/drawing/2014/main" id="{93F5681D-1DA0-E638-AEB8-29511CDED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368" y="15501883"/>
            <a:ext cx="16769081" cy="347787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742950" indent="-28575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11430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6002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20574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9pPr>
          </a:lstStyle>
          <a:p>
            <a:r>
              <a:rPr lang="th-TH" sz="4400" baseline="0" dirty="0"/>
              <a:t>บทคัดย่อ </a:t>
            </a:r>
            <a:r>
              <a:rPr lang="th-TH" sz="4400" baseline="0" dirty="0"/>
              <a:t>ภาษาอังกฤษ (ฟอนต์ </a:t>
            </a:r>
            <a:r>
              <a:rPr lang="en-US" sz="4400" baseline="0" dirty="0"/>
              <a:t>TH </a:t>
            </a:r>
            <a:r>
              <a:rPr lang="en-US" sz="4400" baseline="0" dirty="0" err="1"/>
              <a:t>SarabunPSK</a:t>
            </a:r>
            <a:r>
              <a:rPr lang="th-TH" sz="4400" baseline="0" dirty="0"/>
              <a:t>) </a:t>
            </a:r>
            <a:endParaRPr lang="th-TH" sz="4400" baseline="0" dirty="0"/>
          </a:p>
          <a:p>
            <a:pPr eaLnBrk="1" hangingPunct="1"/>
            <a:endParaRPr lang="th-TH" sz="4400" baseline="0" dirty="0"/>
          </a:p>
          <a:p>
            <a:pPr eaLnBrk="1" hangingPunct="1"/>
            <a:endParaRPr lang="th-TH" sz="4400" baseline="0" dirty="0"/>
          </a:p>
          <a:p>
            <a:pPr eaLnBrk="1" hangingPunct="1"/>
            <a:endParaRPr lang="th-TH" sz="4400" baseline="0" dirty="0"/>
          </a:p>
          <a:p>
            <a:pPr eaLnBrk="1" hangingPunct="1"/>
            <a:endParaRPr lang="th-TH" sz="4400" baseline="0" dirty="0"/>
          </a:p>
        </p:txBody>
      </p:sp>
      <p:sp>
        <p:nvSpPr>
          <p:cNvPr id="22" name="Text Box 20">
            <a:extLst>
              <a:ext uri="{FF2B5EF4-FFF2-40B4-BE49-F238E27FC236}">
                <a16:creationId xmlns="" xmlns:a16="http://schemas.microsoft.com/office/drawing/2014/main" id="{E1CA07BC-0F8B-8F8E-A63D-91C18216A19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64378" y="19779914"/>
            <a:ext cx="8053550" cy="5693866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742950" indent="-28575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11430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6002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20574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9pPr>
          </a:lstStyle>
          <a:p>
            <a:r>
              <a:rPr lang="th-TH" sz="4400" baseline="0" dirty="0" smtClean="0"/>
              <a:t>บทนำ </a:t>
            </a:r>
            <a:r>
              <a:rPr lang="th-TH" sz="4400" baseline="0" dirty="0"/>
              <a:t>(ฟอนต์ </a:t>
            </a:r>
            <a:r>
              <a:rPr lang="en-US" sz="4400" baseline="0" dirty="0"/>
              <a:t>TH </a:t>
            </a:r>
            <a:r>
              <a:rPr lang="en-US" sz="4400" baseline="0" dirty="0" err="1"/>
              <a:t>SarabunPSK</a:t>
            </a:r>
            <a:r>
              <a:rPr lang="th-TH" sz="4400" baseline="0" dirty="0"/>
              <a:t>) </a:t>
            </a:r>
            <a:endParaRPr lang="th-TH" sz="4400" baseline="0" dirty="0"/>
          </a:p>
          <a:p>
            <a:pPr eaLnBrk="1" hangingPunct="1"/>
            <a:endParaRPr lang="th-TH" sz="8000" baseline="0" dirty="0"/>
          </a:p>
          <a:p>
            <a:pPr eaLnBrk="1" hangingPunct="1"/>
            <a:endParaRPr lang="th-TH" sz="8000" baseline="0" dirty="0"/>
          </a:p>
          <a:p>
            <a:pPr eaLnBrk="1" hangingPunct="1"/>
            <a:endParaRPr lang="th-TH" sz="8000" baseline="0" dirty="0"/>
          </a:p>
          <a:p>
            <a:pPr eaLnBrk="1" hangingPunct="1"/>
            <a:endParaRPr lang="th-TH" sz="8000" baseline="0" dirty="0"/>
          </a:p>
        </p:txBody>
      </p:sp>
      <p:sp>
        <p:nvSpPr>
          <p:cNvPr id="23" name="Text Box 21">
            <a:extLst>
              <a:ext uri="{FF2B5EF4-FFF2-40B4-BE49-F238E27FC236}">
                <a16:creationId xmlns="" xmlns:a16="http://schemas.microsoft.com/office/drawing/2014/main" id="{B9EBFB99-F9A8-E73B-FD23-BD563F088D0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64379" y="26741362"/>
            <a:ext cx="16599726" cy="5693866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742950" indent="-28575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11430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6002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20574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9pPr>
          </a:lstStyle>
          <a:p>
            <a:r>
              <a:rPr lang="th-TH" sz="4400" baseline="0" dirty="0"/>
              <a:t>วิธีดำเนินการ</a:t>
            </a:r>
            <a:r>
              <a:rPr lang="th-TH" sz="4400" baseline="0" dirty="0"/>
              <a:t>วิจัย (ฟอนต์ </a:t>
            </a:r>
            <a:r>
              <a:rPr lang="en-US" sz="4400" baseline="0" dirty="0"/>
              <a:t>TH </a:t>
            </a:r>
            <a:r>
              <a:rPr lang="en-US" sz="4400" baseline="0" dirty="0" err="1"/>
              <a:t>SarabunPSK</a:t>
            </a:r>
            <a:r>
              <a:rPr lang="th-TH" sz="4400" baseline="0" dirty="0"/>
              <a:t>) </a:t>
            </a:r>
            <a:endParaRPr lang="th-TH" sz="4400" baseline="0" dirty="0"/>
          </a:p>
          <a:p>
            <a:pPr eaLnBrk="1" hangingPunct="1"/>
            <a:endParaRPr lang="th-TH" sz="8000" baseline="0" dirty="0"/>
          </a:p>
          <a:p>
            <a:pPr eaLnBrk="1" hangingPunct="1"/>
            <a:endParaRPr lang="th-TH" sz="8000" baseline="0" dirty="0"/>
          </a:p>
          <a:p>
            <a:pPr eaLnBrk="1" hangingPunct="1"/>
            <a:endParaRPr lang="th-TH" sz="8000" baseline="0" dirty="0"/>
          </a:p>
          <a:p>
            <a:pPr eaLnBrk="1" hangingPunct="1"/>
            <a:endParaRPr lang="th-TH" sz="8000" baseline="0" dirty="0"/>
          </a:p>
        </p:txBody>
      </p:sp>
      <p:sp>
        <p:nvSpPr>
          <p:cNvPr id="24" name="Text Box 22">
            <a:extLst>
              <a:ext uri="{FF2B5EF4-FFF2-40B4-BE49-F238E27FC236}">
                <a16:creationId xmlns="" xmlns:a16="http://schemas.microsoft.com/office/drawing/2014/main" id="{78D71724-65F3-B9D3-4C45-BA47B2926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713" y="19714921"/>
            <a:ext cx="7831885" cy="618630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742950" indent="-28575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11430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6002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20574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9pPr>
          </a:lstStyle>
          <a:p>
            <a:r>
              <a:rPr lang="th-TH" sz="4400" baseline="0" dirty="0"/>
              <a:t>วัตถุประสงค์ (ฟอนต์ </a:t>
            </a:r>
            <a:r>
              <a:rPr lang="en-US" sz="4400" baseline="0" dirty="0"/>
              <a:t>TH </a:t>
            </a:r>
            <a:r>
              <a:rPr lang="en-US" sz="4400" baseline="0" dirty="0" err="1"/>
              <a:t>SarabunPSK</a:t>
            </a:r>
            <a:r>
              <a:rPr lang="th-TH" sz="4400" baseline="0" dirty="0"/>
              <a:t>) </a:t>
            </a:r>
            <a:endParaRPr lang="th-TH" sz="4400" baseline="0" dirty="0"/>
          </a:p>
          <a:p>
            <a:pPr eaLnBrk="1" hangingPunct="1"/>
            <a:endParaRPr lang="th-TH" sz="4400" baseline="0" dirty="0"/>
          </a:p>
          <a:p>
            <a:pPr eaLnBrk="1" hangingPunct="1"/>
            <a:endParaRPr lang="th-TH" sz="4400" baseline="0" dirty="0"/>
          </a:p>
          <a:p>
            <a:pPr eaLnBrk="1" hangingPunct="1"/>
            <a:endParaRPr lang="th-TH" sz="4400" baseline="0" dirty="0"/>
          </a:p>
          <a:p>
            <a:pPr eaLnBrk="1" hangingPunct="1"/>
            <a:endParaRPr lang="th-TH" sz="4400" baseline="0" dirty="0"/>
          </a:p>
          <a:p>
            <a:pPr eaLnBrk="1" hangingPunct="1"/>
            <a:endParaRPr lang="th-TH" sz="4400" baseline="0" dirty="0"/>
          </a:p>
          <a:p>
            <a:pPr eaLnBrk="1" hangingPunct="1"/>
            <a:endParaRPr lang="th-TH" sz="4400" baseline="0" dirty="0"/>
          </a:p>
          <a:p>
            <a:pPr eaLnBrk="1" hangingPunct="1"/>
            <a:endParaRPr lang="th-TH" sz="4400" baseline="0" dirty="0"/>
          </a:p>
          <a:p>
            <a:pPr eaLnBrk="1" hangingPunct="1"/>
            <a:endParaRPr lang="th-TH" sz="4400" baseline="0" dirty="0"/>
          </a:p>
        </p:txBody>
      </p:sp>
      <p:sp>
        <p:nvSpPr>
          <p:cNvPr id="25" name="Text Box 24">
            <a:extLst>
              <a:ext uri="{FF2B5EF4-FFF2-40B4-BE49-F238E27FC236}">
                <a16:creationId xmlns="" xmlns:a16="http://schemas.microsoft.com/office/drawing/2014/main" id="{52EB2C7A-3ADA-2994-65AA-46D255DC7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379" y="33116551"/>
            <a:ext cx="16769082" cy="5693866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742950" indent="-28575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11430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6002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20574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9pPr>
          </a:lstStyle>
          <a:p>
            <a:r>
              <a:rPr lang="th-TH" sz="4400" baseline="0" dirty="0"/>
              <a:t>สรุป</a:t>
            </a:r>
            <a:r>
              <a:rPr lang="th-TH" sz="4400" baseline="0" dirty="0" smtClean="0"/>
              <a:t>ผลการวิจัย </a:t>
            </a:r>
            <a:r>
              <a:rPr lang="th-TH" sz="4400" baseline="0" dirty="0"/>
              <a:t>(ฟอนต์ </a:t>
            </a:r>
            <a:r>
              <a:rPr lang="en-US" sz="4400" baseline="0" dirty="0"/>
              <a:t>TH </a:t>
            </a:r>
            <a:r>
              <a:rPr lang="en-US" sz="4400" baseline="0" dirty="0" err="1"/>
              <a:t>SarabunPSK</a:t>
            </a:r>
            <a:r>
              <a:rPr lang="th-TH" sz="4400" baseline="0" dirty="0"/>
              <a:t>) </a:t>
            </a:r>
            <a:endParaRPr lang="th-TH" sz="4400" baseline="0" dirty="0"/>
          </a:p>
          <a:p>
            <a:pPr eaLnBrk="1" hangingPunct="1"/>
            <a:endParaRPr lang="th-TH" sz="8000" baseline="0" dirty="0"/>
          </a:p>
          <a:p>
            <a:pPr eaLnBrk="1" hangingPunct="1"/>
            <a:endParaRPr lang="th-TH" sz="8000" baseline="0" dirty="0"/>
          </a:p>
          <a:p>
            <a:pPr eaLnBrk="1" hangingPunct="1"/>
            <a:endParaRPr lang="th-TH" sz="8000" baseline="0" dirty="0"/>
          </a:p>
          <a:p>
            <a:pPr eaLnBrk="1" hangingPunct="1"/>
            <a:endParaRPr lang="th-TH" sz="8000" baseline="0" dirty="0"/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9" y="45247034"/>
            <a:ext cx="18863626" cy="5152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03524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</TotalTime>
  <Words>74</Words>
  <Application>Microsoft Office PowerPoint</Application>
  <PresentationFormat>กำหนดเอง</PresentationFormat>
  <Paragraphs>24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ธีมของ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52315133 พัชราภรณ์ บุญทั่ง</dc:creator>
  <cp:lastModifiedBy>User</cp:lastModifiedBy>
  <cp:revision>18</cp:revision>
  <dcterms:created xsi:type="dcterms:W3CDTF">2020-02-11T07:29:27Z</dcterms:created>
  <dcterms:modified xsi:type="dcterms:W3CDTF">2023-02-15T02:38:25Z</dcterms:modified>
</cp:coreProperties>
</file>